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>
        <p:scale>
          <a:sx n="100" d="100"/>
          <a:sy n="100" d="100"/>
        </p:scale>
        <p:origin x="-834" y="17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7A4AE9-2192-B9E5-5893-F0402CF935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1F21529-C2F4-98EF-2AF2-5C62D4AA25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9FBA7F4-D268-075C-FBC8-38E048E0C3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F629F-7F64-4C6B-8C86-61DDA8FB393B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418BE00-19BF-7922-4CE2-6B913C9B8B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6E0A913-B0E9-5AD3-82E5-CA28DFA194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054885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481C94C-69B6-7DF2-78F1-B7C02EFB2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DAA6DBCB-9745-D899-002D-3285C68713A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0A6888D-9C74-1BCC-6E51-BF4DD0609B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F629F-7F64-4C6B-8C86-61DDA8FB393B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D098F6E-C866-430F-CF2D-A6CF702AB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B1D2DB4-A4ED-24D1-448C-24D499DEBD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97233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64999D4-B0F0-A25F-EA33-AED0BA6CE42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64D4D25F-CB3E-F7B5-78C4-C9A6E0CAC30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14410B3-C47E-AC6F-0D97-BBEC4EADD3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F629F-7F64-4C6B-8C86-61DDA8FB393B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55D9A27-1FE9-75D6-D1A3-869C92B5D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03150B0-4535-3F75-6426-DAA0D26AF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57802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281404-5834-A48D-5853-A1DD2177A6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3418851-58CB-2D00-1C89-0E8E241392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72DC373-7E81-743E-A432-FF2B2D3FD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F629F-7F64-4C6B-8C86-61DDA8FB393B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19F2587-7050-29DE-0592-F390CDA838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F58D2EF-B3FB-A345-19F0-0FC951FF93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6080269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74372E7-0B78-C89A-3C04-9726622AC6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9939E02-E9AD-6EA4-118E-88AE2CC6F2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B333A51-E9D4-510D-13A8-7914B9451F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F629F-7F64-4C6B-8C86-61DDA8FB393B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EBA05FD-9978-A3D8-9B52-E9C216F55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0949B3E-079B-1140-8928-90F19E4AC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1260943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3EAEF1-205F-DCB4-DAF8-52A874275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4EC2C49-6744-67A8-E80A-027DA660FA5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6BC6F94-86EE-3EB7-6B54-3E545D648B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C0ECFFD-D797-7962-4B9C-7060D6D5DC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F629F-7F64-4C6B-8C86-61DDA8FB393B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36475BFB-B619-E463-D681-48BDAF6D6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89C518C-DFEF-EFF2-F894-8F7A76FE7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78402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F6EA2D-A3A3-17A8-E85C-2970296A2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FBA92695-274C-B893-219C-CBB4A1E5E9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077A3C14-76DA-68CE-4310-1286B8F32B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9F7FFACB-B807-0015-1D74-B75DA8D845B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7E13F63-1D96-2A69-E36F-9DC8551B6AF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6D15349C-3F0A-CD22-4FCE-4B88C7A36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F629F-7F64-4C6B-8C86-61DDA8FB393B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58995E30-B4C4-87DB-E866-7B4D2B7B63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9A5BF25A-6703-60C6-6295-B2F4F33377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8872907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DE3FFA-BA34-B897-CA14-FD531A72C3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253DD09B-6AC4-E26E-FE25-A2C4A8AB4F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F629F-7F64-4C6B-8C86-61DDA8FB393B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85F9F279-592E-71A2-4AEC-3436721FD6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BE4DF0BA-A2DF-AC50-F956-C9220FF2B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729190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FA32AB15-82A0-4E5F-ABFA-8BAAD24FE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F629F-7F64-4C6B-8C86-61DDA8FB393B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AAF2F0E-AC98-DA66-B58B-F1255EA2C6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FB6559A-0847-2544-17CE-1200147B1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0801429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631A74-F526-860D-AF96-280F82DF7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153B1D8-3570-AF1B-A775-08844B761D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A521C35-CBAC-1357-249E-5F1408640C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9D7F4029-C24C-7E4C-CDFB-48FF14240A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F629F-7F64-4C6B-8C86-61DDA8FB393B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A302D38-F2D9-0C73-3000-011A9C1235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362E16D9-AA85-1DE0-C24D-995EEAAD2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267636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0746D2-4672-2D94-717A-C8B320D00D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1850BDC6-4CA0-947F-5349-D368F38C737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C15CF40-D75B-D6C6-E2FD-B14FCB4BB3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AC29C1F-8E98-E57B-6A7E-BA045526F2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5F629F-7F64-4C6B-8C86-61DDA8FB393B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AB06700-4AF9-5EEC-C3F0-C9397C528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530D55E-73CE-43CD-3F07-CFDB64B115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4102874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88E2AC5-E502-116E-2A63-9FF69DCD0A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EE0877E-E08C-AAB7-DB5B-E8AEC10816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D43CE75-736A-3CE8-D7D3-5B264276F3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5F629F-7F64-4C6B-8C86-61DDA8FB393B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F32EEE23-4C7F-25E9-6F49-0D7D509B7F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4F5AEBF-767C-08DD-3E34-5C48D1BDB60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AF0DF3-B27A-4818-918C-78C46068C4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040838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Gráfico, Gráfico de líneas&#10;&#10;Descripción generada automáticamente">
            <a:extLst>
              <a:ext uri="{FF2B5EF4-FFF2-40B4-BE49-F238E27FC236}">
                <a16:creationId xmlns:a16="http://schemas.microsoft.com/office/drawing/2014/main" id="{FFC2E023-2895-039D-8EA2-0612B2382C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4008" y="1911858"/>
            <a:ext cx="4215384" cy="3034284"/>
          </a:xfrm>
          <a:prstGeom prst="rect">
            <a:avLst/>
          </a:prstGeom>
        </p:spPr>
      </p:pic>
      <p:graphicFrame>
        <p:nvGraphicFramePr>
          <p:cNvPr id="6" name="Tabla 5">
            <a:extLst>
              <a:ext uri="{FF2B5EF4-FFF2-40B4-BE49-F238E27FC236}">
                <a16:creationId xmlns:a16="http://schemas.microsoft.com/office/drawing/2014/main" id="{FC3A1B49-E8E3-2A9A-7F91-8CD234F5FEC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55404146"/>
              </p:ext>
            </p:extLst>
          </p:nvPr>
        </p:nvGraphicFramePr>
        <p:xfrm>
          <a:off x="6819392" y="2756694"/>
          <a:ext cx="2591308" cy="914400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244345">
                  <a:extLst>
                    <a:ext uri="{9D8B030D-6E8A-4147-A177-3AD203B41FA5}">
                      <a16:colId xmlns:a16="http://schemas.microsoft.com/office/drawing/2014/main" val="2080142920"/>
                    </a:ext>
                  </a:extLst>
                </a:gridCol>
                <a:gridCol w="1346963">
                  <a:extLst>
                    <a:ext uri="{9D8B030D-6E8A-4147-A177-3AD203B41FA5}">
                      <a16:colId xmlns:a16="http://schemas.microsoft.com/office/drawing/2014/main" val="3673360010"/>
                    </a:ext>
                  </a:extLst>
                </a:gridCol>
              </a:tblGrid>
              <a:tr h="0">
                <a:tc gridSpan="2">
                  <a:txBody>
                    <a:bodyPr/>
                    <a:lstStyle/>
                    <a:p>
                      <a:pPr algn="ctr">
                        <a:spcAft>
                          <a:spcPts val="10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Silicon temperature parameters  </a:t>
                      </a:r>
                      <a:endParaRPr lang="es-ES" sz="1200" i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 hMerge="1">
                  <a:txBody>
                    <a:bodyPr/>
                    <a:lstStyle/>
                    <a:p>
                      <a:endParaRPr lang="es-E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095932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1000"/>
                        </a:spcAft>
                      </a:pPr>
                      <a:r>
                        <a:rPr lang="en-US" sz="12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</a:t>
                      </a:r>
                      <a:r>
                        <a:rPr lang="en-US" sz="1200" baseline="-250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(0 K)</a:t>
                      </a:r>
                      <a:endParaRPr lang="es-ES" sz="1200" i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1.1692 eV</a:t>
                      </a:r>
                      <a:endParaRPr lang="es-ES" sz="1200" i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1977389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10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</a:t>
                      </a:r>
                      <a:endParaRPr lang="es-ES" sz="1200" i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0.49 meV/K</a:t>
                      </a:r>
                      <a:endParaRPr lang="es-ES" sz="1200" i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195981756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10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b</a:t>
                      </a:r>
                      <a:endParaRPr lang="es-ES" sz="1200" i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0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655 K</a:t>
                      </a:r>
                      <a:endParaRPr lang="es-ES" sz="1200" i="1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54711154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spcAft>
                          <a:spcPts val="10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Linear </a:t>
                      </a:r>
                      <a:r>
                        <a:rPr lang="en-US" sz="12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coeff</a:t>
                      </a:r>
                      <a:endParaRPr lang="es-ES" sz="1200" i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</a:tcPr>
                </a:tc>
                <a:tc>
                  <a:txBody>
                    <a:bodyPr/>
                    <a:lstStyle/>
                    <a:p>
                      <a:pPr algn="ctr">
                        <a:spcAft>
                          <a:spcPts val="10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0.263 </a:t>
                      </a:r>
                      <a:r>
                        <a:rPr lang="en-US" sz="1200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meV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/K</a:t>
                      </a:r>
                      <a:endParaRPr lang="es-ES" sz="1200" i="1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</a:tcPr>
                </a:tc>
                <a:extLst>
                  <a:ext uri="{0D108BD9-81ED-4DB2-BD59-A6C34878D82A}">
                    <a16:rowId xmlns:a16="http://schemas.microsoft.com/office/drawing/2014/main" val="42253899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3605117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24</Words>
  <Application>Microsoft Office PowerPoint</Application>
  <PresentationFormat>Panorámica</PresentationFormat>
  <Paragraphs>9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ivan.garciav@upm.es</dc:creator>
  <cp:lastModifiedBy>ivan.garciav@upm.es</cp:lastModifiedBy>
  <cp:revision>3</cp:revision>
  <dcterms:created xsi:type="dcterms:W3CDTF">2022-09-27T19:56:56Z</dcterms:created>
  <dcterms:modified xsi:type="dcterms:W3CDTF">2023-05-20T15:08:46Z</dcterms:modified>
</cp:coreProperties>
</file>

<file path=docProps/thumbnail.jpeg>
</file>